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5" r:id="rId4"/>
    <p:sldId id="257" r:id="rId5"/>
    <p:sldId id="258" r:id="rId6"/>
    <p:sldId id="259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" y="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430B1-CB83-4743-BB41-14495A718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4A9CF0-50F7-4944-9461-8B88DA0771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927CB-6760-4EEF-9814-BC437C0B0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0561-15DE-408B-8923-A9710B66AF68}" type="datetimeFigureOut">
              <a:rPr lang="en-NL" smtClean="0"/>
              <a:t>05/03/2022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C779B-C7B0-470F-B2C8-E88569C62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E47EA4-E500-4664-98AD-EDF4933C2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E4F-A22B-4689-A926-4DA07F64B8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181138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5410E-1A58-4455-9DC0-6F9F3C15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49D088-1A84-4A38-985A-ED0C9B99D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BAAB38-8ACB-4001-8781-FE12B5CD7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0561-15DE-408B-8923-A9710B66AF68}" type="datetimeFigureOut">
              <a:rPr lang="en-NL" smtClean="0"/>
              <a:t>05/03/2022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E76202-18A6-4CE3-985A-0E089E623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30D2D-CE7B-4F76-BAB6-F3F3DD9DA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E4F-A22B-4689-A926-4DA07F64B8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7770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762595-041A-48DB-8A96-DD39F012A5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CB7CFB-FD6A-47D7-BC56-F7479832D4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5BD22-3494-40F0-BDB7-4662E6CFD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0561-15DE-408B-8923-A9710B66AF68}" type="datetimeFigureOut">
              <a:rPr lang="en-NL" smtClean="0"/>
              <a:t>05/03/2022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64A44-4F97-4022-94BC-A145115F2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6F4BC-2239-4F28-BC3A-70CE834F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E4F-A22B-4689-A926-4DA07F64B8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44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37DA6-A52A-445B-B5FD-E6C72E5C2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D1BE40-390A-4FBF-8D8D-554145771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90CAD-E7D6-4AD0-8641-9955E1256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0561-15DE-408B-8923-A9710B66AF68}" type="datetimeFigureOut">
              <a:rPr lang="en-NL" smtClean="0"/>
              <a:t>05/03/2022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333EB-3259-47A5-9D97-8A7C9E0D5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7967F-823B-4D46-A7FA-F6B7965D9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E4F-A22B-4689-A926-4DA07F64B8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43117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C8B15-A20E-4A98-A07A-D578F27F7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DEAC09-A386-45FD-B42F-810875025F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F42C3-9B69-4CD3-B63B-E611DE50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0561-15DE-408B-8923-A9710B66AF68}" type="datetimeFigureOut">
              <a:rPr lang="en-NL" smtClean="0"/>
              <a:t>05/03/2022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22A83C-18A7-4D48-9EEA-F2B0D3726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94859-1C2C-4B60-B119-D43EF134D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E4F-A22B-4689-A926-4DA07F64B8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69675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50B09-CDED-4022-B9C7-1BA588209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AF2F9-0A44-472E-9F9A-84CA1615BB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7A3D16-6AAF-411F-A841-CB6CC6BDCE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C0096-ECA0-4166-A091-D0C02AF7F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0561-15DE-408B-8923-A9710B66AF68}" type="datetimeFigureOut">
              <a:rPr lang="en-NL" smtClean="0"/>
              <a:t>05/03/2022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70ED2-8607-4995-B94C-1EDEE207A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D2AC1-C5F0-4BF1-B3DB-CCAF1C244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E4F-A22B-4689-A926-4DA07F64B8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2907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3C003-C5BF-40B2-BDE6-F8E4A9976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E2809D-4F11-4D16-9F0C-65B4D61882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48B83A-3472-4552-98EE-52D75FBBB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3BCDF8-C271-489C-B97E-3A820AA61E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022C0A-9956-4FD7-9583-972CA1631A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207D5A-94E3-4103-8686-BD65C1099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0561-15DE-408B-8923-A9710B66AF68}" type="datetimeFigureOut">
              <a:rPr lang="en-NL" smtClean="0"/>
              <a:t>05/03/2022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40A4E1-AF5F-4C4B-B87A-E998F1CDC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E8C24A-B14F-4377-BDD1-CAFFDAB87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E4F-A22B-4689-A926-4DA07F64B8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73057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3A994-69AA-4402-8869-E15026F60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674AE4-ADF4-44EF-9BFB-46ADC1D77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0561-15DE-408B-8923-A9710B66AF68}" type="datetimeFigureOut">
              <a:rPr lang="en-NL" smtClean="0"/>
              <a:t>05/03/2022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8CF6D8-99B5-4758-B136-623FA583D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61C97-65EB-4099-B377-41535031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E4F-A22B-4689-A926-4DA07F64B8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568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6BF13EA-6B9C-4CA6-9B3B-442F0D6EF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0561-15DE-408B-8923-A9710B66AF68}" type="datetimeFigureOut">
              <a:rPr lang="en-NL" smtClean="0"/>
              <a:t>05/03/2022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5C8579-56CE-4D9A-A418-0AA873F18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870324-3A13-412D-9C25-01754AB59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E4F-A22B-4689-A926-4DA07F64B8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849175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ECC0-6A6C-413F-9A22-33285E41E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3E762-9F93-4662-95DE-129CBCCEB9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64DD4D-BC8F-40F8-9A78-6873EE51BC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7DF99-4EF5-49D2-B5C2-4322B7CE7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0561-15DE-408B-8923-A9710B66AF68}" type="datetimeFigureOut">
              <a:rPr lang="en-NL" smtClean="0"/>
              <a:t>05/03/2022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CE34FF-B93F-40FB-BF9B-4A339669B5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F3782A-8902-4F15-AE3B-03FCCFE1D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E4F-A22B-4689-A926-4DA07F64B8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40072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FB0A0-659E-4DB9-8CAE-571AA841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8204A-D0D9-4282-A152-C3A59BE725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00CE4E-6C5C-47C5-B578-6BDBF1E24C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EAE545-2CD1-4413-8D1D-EB31A8B9A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0561-15DE-408B-8923-A9710B66AF68}" type="datetimeFigureOut">
              <a:rPr lang="en-NL" smtClean="0"/>
              <a:t>05/03/2022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268E2-5AE9-42D1-9771-91E2892A6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893B80-FACF-4E55-84CB-AF9186F7A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A91E4F-A22B-4689-A926-4DA07F64B8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235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6BB353-1E66-4612-86AE-35ECE5379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F5AE3-0939-4DC3-BA69-347BB125AD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28E24-3055-4D97-B1C3-706BE7C39D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40561-15DE-408B-8923-A9710B66AF68}" type="datetimeFigureOut">
              <a:rPr lang="en-NL" smtClean="0"/>
              <a:t>05/03/2022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23295-ED65-42B0-8A39-500B32CFC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54F36-BEBA-4FF0-BCC7-3ED47D8489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A91E4F-A22B-4689-A926-4DA07F64B8D4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89393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12" Type="http://schemas.openxmlformats.org/officeDocument/2006/relationships/image" Target="../media/image40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11" Type="http://schemas.openxmlformats.org/officeDocument/2006/relationships/image" Target="../media/image39.jpeg"/><Relationship Id="rId5" Type="http://schemas.openxmlformats.org/officeDocument/2006/relationships/image" Target="../media/image3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13" Type="http://schemas.openxmlformats.org/officeDocument/2006/relationships/image" Target="../media/image52.jpeg"/><Relationship Id="rId3" Type="http://schemas.openxmlformats.org/officeDocument/2006/relationships/image" Target="../media/image42.jpeg"/><Relationship Id="rId7" Type="http://schemas.openxmlformats.org/officeDocument/2006/relationships/image" Target="../media/image46.jpeg"/><Relationship Id="rId12" Type="http://schemas.openxmlformats.org/officeDocument/2006/relationships/image" Target="../media/image51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11" Type="http://schemas.openxmlformats.org/officeDocument/2006/relationships/image" Target="../media/image50.jpeg"/><Relationship Id="rId5" Type="http://schemas.openxmlformats.org/officeDocument/2006/relationships/image" Target="../media/image44.jpeg"/><Relationship Id="rId15" Type="http://schemas.openxmlformats.org/officeDocument/2006/relationships/image" Target="../media/image54.jpeg"/><Relationship Id="rId10" Type="http://schemas.openxmlformats.org/officeDocument/2006/relationships/image" Target="../media/image49.jpeg"/><Relationship Id="rId4" Type="http://schemas.openxmlformats.org/officeDocument/2006/relationships/image" Target="../media/image43.jpeg"/><Relationship Id="rId9" Type="http://schemas.openxmlformats.org/officeDocument/2006/relationships/image" Target="../media/image48.jpeg"/><Relationship Id="rId14" Type="http://schemas.openxmlformats.org/officeDocument/2006/relationships/image" Target="../media/image5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2A78B-89E7-4C10-83AC-6652EC5D1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BUNNIES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7665D-935D-4B3B-8CB4-159A5E19B4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accurately play rabbit folk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45ACE-6109-4A44-8DE7-1111842FFE17}"/>
              </a:ext>
            </a:extLst>
          </p:cNvPr>
          <p:cNvSpPr txBox="1"/>
          <p:nvPr/>
        </p:nvSpPr>
        <p:spPr>
          <a:xfrm>
            <a:off x="114301" y="0"/>
            <a:ext cx="12206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DISCLAIMER: I’ve not looked up most bunny facts this is just what I know from the top of my head and my sister is the 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Real bunny expert so Amber if you see any mistakes, please don’t kill me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 descr="Thats My Opinion GIFs | Tenor">
            <a:extLst>
              <a:ext uri="{FF2B5EF4-FFF2-40B4-BE49-F238E27FC236}">
                <a16:creationId xmlns:a16="http://schemas.microsoft.com/office/drawing/2014/main" id="{3F5CD3F1-D4C2-406D-AB1E-07D8AEDE3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6331"/>
            <a:ext cx="2642260" cy="2701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EE36B54-4CAD-4B22-AFE4-17EE8E164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3365" y="534987"/>
            <a:ext cx="3368633" cy="252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unny Eating A Banana GIFs | Tenor">
            <a:extLst>
              <a:ext uri="{FF2B5EF4-FFF2-40B4-BE49-F238E27FC236}">
                <a16:creationId xmlns:a16="http://schemas.microsoft.com/office/drawing/2014/main" id="{2A96CE6C-ECB1-4D76-A636-F5F681EF5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348271"/>
            <a:ext cx="3526971" cy="352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ute-bunnies-tongues-6 - Brambley Hedge Rabbit Rescue">
            <a:extLst>
              <a:ext uri="{FF2B5EF4-FFF2-40B4-BE49-F238E27FC236}">
                <a16:creationId xmlns:a16="http://schemas.microsoft.com/office/drawing/2014/main" id="{9874F644-30C2-44A2-947F-869867D71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970" y="4168239"/>
            <a:ext cx="4866412" cy="307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ute Bunny Pictures #6783963">
            <a:extLst>
              <a:ext uri="{FF2B5EF4-FFF2-40B4-BE49-F238E27FC236}">
                <a16:creationId xmlns:a16="http://schemas.microsoft.com/office/drawing/2014/main" id="{54A21C33-3944-4313-BC68-07DC73A50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261" y="646330"/>
            <a:ext cx="3235468" cy="181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100 Lovable Rabbit Names for Your Bunny Buddy | LoveToKnow">
            <a:extLst>
              <a:ext uri="{FF2B5EF4-FFF2-40B4-BE49-F238E27FC236}">
                <a16:creationId xmlns:a16="http://schemas.microsoft.com/office/drawing/2014/main" id="{75ABD83C-3CB3-4CEF-B635-2B0438F18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5560" y="607017"/>
            <a:ext cx="2947805" cy="1963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abbit&amp;amp;#39;s Followers on Instagram: “😂🐰 [Follow @rabbits.followers for more]  #bunny #bunnyworld #rabbitl… | Cute baby bunnies, Cute funny animals, Cute  baby animals">
            <a:extLst>
              <a:ext uri="{FF2B5EF4-FFF2-40B4-BE49-F238E27FC236}">
                <a16:creationId xmlns:a16="http://schemas.microsoft.com/office/drawing/2014/main" id="{71620A1B-5233-4F6B-B143-7EEECBC0A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9917" y="3073086"/>
            <a:ext cx="3802156" cy="380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50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A2504-7D47-4D4A-99BD-9A52FB1C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Bunny </a:t>
            </a:r>
            <a:r>
              <a:rPr lang="nl-NL" dirty="0" err="1"/>
              <a:t>facts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me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9BEE6-D8B4-4B67-B75C-5A7994109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 bunnies since a kid</a:t>
            </a:r>
          </a:p>
          <a:p>
            <a:r>
              <a:rPr lang="en-US" dirty="0"/>
              <a:t>My sister and me bunny sit for a bunny shelter (</a:t>
            </a:r>
            <a:r>
              <a:rPr lang="en-US" dirty="0" err="1"/>
              <a:t>Konijn</a:t>
            </a:r>
            <a:r>
              <a:rPr lang="en-US" dirty="0"/>
              <a:t> &amp; Ko) </a:t>
            </a:r>
          </a:p>
          <a:p>
            <a:r>
              <a:rPr lang="en-US" dirty="0"/>
              <a:t>My sister is absolutely obsessed with bunnies </a:t>
            </a:r>
          </a:p>
          <a:p>
            <a:r>
              <a:rPr lang="en-US" dirty="0"/>
              <a:t>We’re baby sitting 5 now (it’s more busy </a:t>
            </a:r>
            <a:r>
              <a:rPr lang="en-US" dirty="0" err="1"/>
              <a:t>cuz</a:t>
            </a:r>
            <a:r>
              <a:rPr lang="en-US" dirty="0"/>
              <a:t> of vacation) </a:t>
            </a:r>
          </a:p>
          <a:p>
            <a:r>
              <a:rPr lang="en-US" dirty="0" err="1"/>
              <a:t>Currenly</a:t>
            </a:r>
            <a:r>
              <a:rPr lang="en-US" dirty="0"/>
              <a:t> have 2 bunnies of our own</a:t>
            </a:r>
          </a:p>
          <a:p>
            <a:r>
              <a:rPr lang="en-US" dirty="0"/>
              <a:t>(so 7 bunnies in the house) </a:t>
            </a:r>
          </a:p>
          <a:p>
            <a:r>
              <a:rPr lang="en-US" dirty="0" err="1"/>
              <a:t>Elfi</a:t>
            </a:r>
            <a:r>
              <a:rPr lang="en-US" dirty="0"/>
              <a:t> found Charlie on the STREETS</a:t>
            </a:r>
          </a:p>
          <a:p>
            <a:r>
              <a:rPr lang="en-US" dirty="0"/>
              <a:t>Bunny is adopted 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C07F809-86A6-4E21-B68B-EEB5B6037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2600" y="3098800"/>
            <a:ext cx="2819400" cy="37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23BB1E3-845C-4956-95B4-F5AB8C32C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8294" y="0"/>
            <a:ext cx="2955131" cy="221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>
            <a:extLst>
              <a:ext uri="{FF2B5EF4-FFF2-40B4-BE49-F238E27FC236}">
                <a16:creationId xmlns:a16="http://schemas.microsoft.com/office/drawing/2014/main" id="{296FA08F-4BDB-4AF4-B22E-1B1EA832B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00550"/>
            <a:ext cx="3276600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4A99A748-44E0-4F2D-B58C-63696F797E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162" y="0"/>
            <a:ext cx="2955132" cy="2216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8" name="Picture 16">
            <a:extLst>
              <a:ext uri="{FF2B5EF4-FFF2-40B4-BE49-F238E27FC236}">
                <a16:creationId xmlns:a16="http://schemas.microsoft.com/office/drawing/2014/main" id="{34150821-8A1B-4ADB-BE6A-FC0901AF20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38" r="20155"/>
          <a:stretch/>
        </p:blipFill>
        <p:spPr bwMode="auto">
          <a:xfrm rot="5400000">
            <a:off x="4401951" y="5121421"/>
            <a:ext cx="1448462" cy="1939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DC71BD7-D178-4F45-B5A3-A84875B8F896}"/>
              </a:ext>
            </a:extLst>
          </p:cNvPr>
          <p:cNvSpPr txBox="1"/>
          <p:nvPr/>
        </p:nvSpPr>
        <p:spPr>
          <a:xfrm>
            <a:off x="10076707" y="4904509"/>
            <a:ext cx="11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Charlie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ADC7B-96C7-406C-A27F-41CC254C95B8}"/>
              </a:ext>
            </a:extLst>
          </p:cNvPr>
          <p:cNvSpPr txBox="1"/>
          <p:nvPr/>
        </p:nvSpPr>
        <p:spPr>
          <a:xfrm>
            <a:off x="7343404" y="6148149"/>
            <a:ext cx="11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Bunny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584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8C3AFDB-A535-4048-AC77-EB49FC91E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439" y="4612079"/>
            <a:ext cx="2994561" cy="224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5A2504-7D47-4D4A-99BD-9A52FB1C3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Bunny </a:t>
            </a:r>
            <a:r>
              <a:rPr lang="nl-NL" dirty="0" err="1"/>
              <a:t>facts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me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9BEE6-D8B4-4B67-B75C-5A79941099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 bunnies since a kid</a:t>
            </a:r>
          </a:p>
          <a:p>
            <a:r>
              <a:rPr lang="en-US" dirty="0"/>
              <a:t>My sister and me bunny sit for a bunny shelter (</a:t>
            </a:r>
            <a:r>
              <a:rPr lang="en-US" dirty="0" err="1"/>
              <a:t>Konijn</a:t>
            </a:r>
            <a:r>
              <a:rPr lang="en-US" dirty="0"/>
              <a:t> &amp; Ko) </a:t>
            </a:r>
          </a:p>
          <a:p>
            <a:r>
              <a:rPr lang="en-US" dirty="0"/>
              <a:t>My sister is absolutely obsessed with bunnies </a:t>
            </a:r>
          </a:p>
          <a:p>
            <a:r>
              <a:rPr lang="en-US" dirty="0"/>
              <a:t>We’re baby sitting 5 now (it’s more busy </a:t>
            </a:r>
            <a:r>
              <a:rPr lang="en-US" dirty="0" err="1"/>
              <a:t>cuz</a:t>
            </a:r>
            <a:r>
              <a:rPr lang="en-US" dirty="0"/>
              <a:t> of vacation) </a:t>
            </a:r>
          </a:p>
          <a:p>
            <a:r>
              <a:rPr lang="en-US" dirty="0" err="1"/>
              <a:t>Currenly</a:t>
            </a:r>
            <a:r>
              <a:rPr lang="en-US" dirty="0"/>
              <a:t> have 2 bunnies of our own</a:t>
            </a:r>
          </a:p>
          <a:p>
            <a:r>
              <a:rPr lang="en-US" dirty="0"/>
              <a:t>(so 7 bunnies in the house) </a:t>
            </a:r>
          </a:p>
          <a:p>
            <a:r>
              <a:rPr lang="en-US" dirty="0" err="1"/>
              <a:t>Elfi</a:t>
            </a:r>
            <a:r>
              <a:rPr lang="en-US" dirty="0"/>
              <a:t> found Charlie on the STREETS</a:t>
            </a:r>
          </a:p>
          <a:p>
            <a:r>
              <a:rPr lang="en-US" dirty="0"/>
              <a:t>Bunny is adopted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C71BD7-D178-4F45-B5A3-A84875B8F896}"/>
              </a:ext>
            </a:extLst>
          </p:cNvPr>
          <p:cNvSpPr txBox="1"/>
          <p:nvPr/>
        </p:nvSpPr>
        <p:spPr>
          <a:xfrm>
            <a:off x="10907980" y="4619502"/>
            <a:ext cx="11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>
                <a:solidFill>
                  <a:schemeClr val="bg1"/>
                </a:solidFill>
              </a:rPr>
              <a:t>Grovert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ADC7B-96C7-406C-A27F-41CC254C95B8}"/>
              </a:ext>
            </a:extLst>
          </p:cNvPr>
          <p:cNvSpPr txBox="1"/>
          <p:nvPr/>
        </p:nvSpPr>
        <p:spPr>
          <a:xfrm>
            <a:off x="7343404" y="6148149"/>
            <a:ext cx="1116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Bunny</a:t>
            </a:r>
            <a:endParaRPr lang="en-NL" dirty="0">
              <a:solidFill>
                <a:schemeClr val="bg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8FDF9BD-CE95-4104-AB78-FE8ECAB19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840" y="0"/>
            <a:ext cx="2945080" cy="22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02EDE0E-419F-48AE-A002-E12B3194A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6920" y="0"/>
            <a:ext cx="2945080" cy="220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0A8701E-5343-496D-BBC4-34EEE310D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879" y="4612079"/>
            <a:ext cx="2994561" cy="2245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7643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D6DA-2F4E-4A69-BEF1-A2C811222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basic facts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8B33-BE88-4155-B1DF-FA4FCF9BE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Bunny’s live in groups</a:t>
            </a:r>
          </a:p>
          <a:p>
            <a:r>
              <a:rPr lang="en-US" dirty="0"/>
              <a:t>They’re most active in twilight times </a:t>
            </a:r>
          </a:p>
          <a:p>
            <a:r>
              <a:rPr lang="en-US" dirty="0"/>
              <a:t>They live in little bunny burrows </a:t>
            </a:r>
          </a:p>
          <a:p>
            <a:r>
              <a:rPr lang="en-US" dirty="0"/>
              <a:t>They make things smell like them, dig the ground a bit and leave poops / pee behind to show territory </a:t>
            </a:r>
          </a:p>
          <a:p>
            <a:endParaRPr lang="nl-NL" dirty="0"/>
          </a:p>
        </p:txBody>
      </p:sp>
      <p:pic>
        <p:nvPicPr>
          <p:cNvPr id="7170" name="Picture 2" descr="Anatomy of a Bunny: Bunny Notebook and Journal - Blank Wide Ruled - Funny  Rabbit Accessories for Animal Lovers - Bunny Gifts for Women, Men and Kids  - Great Easter Gift.: Publishing,">
            <a:extLst>
              <a:ext uri="{FF2B5EF4-FFF2-40B4-BE49-F238E27FC236}">
                <a16:creationId xmlns:a16="http://schemas.microsoft.com/office/drawing/2014/main" id="{7CE3A654-7415-4202-852E-269A1B66A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2700" y="1"/>
            <a:ext cx="2019300" cy="3025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Kolonie konijnen in konijnenburcht | Hopster vzw - Konijnenadviesbureau  Hopster">
            <a:extLst>
              <a:ext uri="{FF2B5EF4-FFF2-40B4-BE49-F238E27FC236}">
                <a16:creationId xmlns:a16="http://schemas.microsoft.com/office/drawing/2014/main" id="{AE5F228F-B4EB-4CC8-9AE7-EB20358A9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900" y="4001294"/>
            <a:ext cx="53721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et konijn: steeds minder gewoon - Heel Drenthe Zoemt">
            <a:extLst>
              <a:ext uri="{FF2B5EF4-FFF2-40B4-BE49-F238E27FC236}">
                <a16:creationId xmlns:a16="http://schemas.microsoft.com/office/drawing/2014/main" id="{0D655FDF-63CA-45A1-BAF2-C8E8DF131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4572000"/>
            <a:ext cx="3048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et Vrolijke Konijnenhol: Konijnentaal begrijpen">
            <a:extLst>
              <a:ext uri="{FF2B5EF4-FFF2-40B4-BE49-F238E27FC236}">
                <a16:creationId xmlns:a16="http://schemas.microsoft.com/office/drawing/2014/main" id="{0B96E9CD-D616-4F56-AA02-142D6E2ED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4" y="4396582"/>
            <a:ext cx="3705225" cy="2474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Wild rabbits seldom live longer than a year and graze close to their warren">
            <a:extLst>
              <a:ext uri="{FF2B5EF4-FFF2-40B4-BE49-F238E27FC236}">
                <a16:creationId xmlns:a16="http://schemas.microsoft.com/office/drawing/2014/main" id="{ACC7753C-A955-4245-A74B-F5349FC59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131" y="0"/>
            <a:ext cx="4550569" cy="234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8866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5D6DA-2F4E-4A69-BEF1-A2C811222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bunny language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8B33-BE88-4155-B1DF-FA4FCF9BE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1353801" cy="4759243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moving of the nose: 		I’m interested in this</a:t>
            </a:r>
          </a:p>
          <a:p>
            <a:r>
              <a:rPr lang="en-US" dirty="0"/>
              <a:t>A rise of the tail: 			danger</a:t>
            </a:r>
          </a:p>
          <a:p>
            <a:r>
              <a:rPr lang="en-US" dirty="0"/>
              <a:t>Thump: 				danger</a:t>
            </a:r>
          </a:p>
          <a:p>
            <a:r>
              <a:rPr lang="en-US" dirty="0"/>
              <a:t>Flattening of the ears: 		anger/threatened</a:t>
            </a:r>
          </a:p>
          <a:p>
            <a:r>
              <a:rPr lang="en-US" dirty="0"/>
              <a:t>Flicking sand in your direction: 	fuck you (this has happened to me several times)</a:t>
            </a:r>
          </a:p>
          <a:p>
            <a:r>
              <a:rPr lang="en-US" dirty="0"/>
              <a:t>Nudge against you: 		Hi! </a:t>
            </a:r>
            <a:r>
              <a:rPr lang="en-US" dirty="0">
                <a:sym typeface="Wingdings" panose="05000000000000000000" pitchFamily="2" charset="2"/>
              </a:rPr>
              <a:t>:)</a:t>
            </a:r>
            <a:endParaRPr lang="en-US" dirty="0"/>
          </a:p>
          <a:p>
            <a:r>
              <a:rPr lang="en-US" dirty="0"/>
              <a:t>Gritting teeth lightly: 		I like this SO FUCKING MUCH I’m so comfy</a:t>
            </a:r>
          </a:p>
          <a:p>
            <a:r>
              <a:rPr lang="en-US" dirty="0"/>
              <a:t>Gritting teeth but with the </a:t>
            </a:r>
          </a:p>
          <a:p>
            <a:pPr marL="0" indent="0">
              <a:buNone/>
            </a:pPr>
            <a:r>
              <a:rPr lang="en-US" dirty="0"/>
              <a:t>sound of almost grinding stone: 	I HATE THIS I’m really </a:t>
            </a:r>
            <a:r>
              <a:rPr lang="en-US" dirty="0" err="1"/>
              <a:t>uncomfy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Weird jump: 				WHOOO I’m so </a:t>
            </a:r>
            <a:r>
              <a:rPr lang="en-US" dirty="0" err="1"/>
              <a:t>happyyyyy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Not super fun fact! Bunnies can let out a scream if they’re really scared. </a:t>
            </a:r>
          </a:p>
          <a:p>
            <a:endParaRPr lang="nl-NL" dirty="0"/>
          </a:p>
        </p:txBody>
      </p:sp>
      <p:pic>
        <p:nvPicPr>
          <p:cNvPr id="6148" name="Picture 4" descr="Disney De Kleine Zeemeermin Ursula GIF | GIFs.nl">
            <a:extLst>
              <a:ext uri="{FF2B5EF4-FFF2-40B4-BE49-F238E27FC236}">
                <a16:creationId xmlns:a16="http://schemas.microsoft.com/office/drawing/2014/main" id="{FF7EA73E-644A-4DB5-8419-8401E28C5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822" y="428625"/>
            <a:ext cx="3970178" cy="2207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28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r/Rabbits - Rabbits almost have 360 vision. But you can still boop their snoot in stealth.">
            <a:extLst>
              <a:ext uri="{FF2B5EF4-FFF2-40B4-BE49-F238E27FC236}">
                <a16:creationId xmlns:a16="http://schemas.microsoft.com/office/drawing/2014/main" id="{2D3B3660-7F86-4532-8A79-74FD08852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076" y="2055812"/>
            <a:ext cx="2940938" cy="365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D5D6DA-2F4E-4A69-BEF1-A2C811222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strike="sngStrike" dirty="0"/>
              <a:t>adopt</a:t>
            </a:r>
            <a:r>
              <a:rPr lang="en-US" dirty="0"/>
              <a:t> approach a bunny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18B33-BE88-4155-B1DF-FA4FCF9BE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2350"/>
          </a:xfrm>
        </p:spPr>
        <p:txBody>
          <a:bodyPr>
            <a:normAutofit/>
          </a:bodyPr>
          <a:lstStyle/>
          <a:p>
            <a:r>
              <a:rPr lang="nl-NL" dirty="0" err="1"/>
              <a:t>Bunnies</a:t>
            </a:r>
            <a:r>
              <a:rPr lang="nl-NL" dirty="0"/>
              <a:t> </a:t>
            </a:r>
            <a:r>
              <a:rPr lang="nl-NL" dirty="0" err="1"/>
              <a:t>can’t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up </a:t>
            </a:r>
            <a:r>
              <a:rPr lang="nl-NL" dirty="0" err="1"/>
              <a:t>and</a:t>
            </a:r>
            <a:r>
              <a:rPr lang="nl-NL" dirty="0"/>
              <a:t> down as well </a:t>
            </a:r>
            <a:r>
              <a:rPr lang="nl-NL" dirty="0" err="1"/>
              <a:t>because</a:t>
            </a:r>
            <a:r>
              <a:rPr lang="nl-NL" dirty="0"/>
              <a:t> </a:t>
            </a:r>
            <a:r>
              <a:rPr lang="nl-NL" dirty="0" err="1"/>
              <a:t>they’re</a:t>
            </a:r>
            <a:r>
              <a:rPr lang="nl-NL" dirty="0"/>
              <a:t> </a:t>
            </a:r>
            <a:r>
              <a:rPr lang="nl-NL" dirty="0" err="1"/>
              <a:t>prey</a:t>
            </a:r>
            <a:r>
              <a:rPr lang="nl-NL" dirty="0"/>
              <a:t> </a:t>
            </a:r>
            <a:r>
              <a:rPr lang="nl-NL" dirty="0" err="1"/>
              <a:t>animals</a:t>
            </a:r>
            <a:r>
              <a:rPr lang="nl-NL" dirty="0"/>
              <a:t> show </a:t>
            </a:r>
            <a:r>
              <a:rPr lang="nl-NL" dirty="0" err="1"/>
              <a:t>your</a:t>
            </a:r>
            <a:r>
              <a:rPr lang="nl-NL" dirty="0"/>
              <a:t> hand in </a:t>
            </a:r>
            <a:r>
              <a:rPr lang="nl-NL" dirty="0" err="1"/>
              <a:t>their</a:t>
            </a:r>
            <a:r>
              <a:rPr lang="nl-NL" dirty="0"/>
              <a:t> field of </a:t>
            </a:r>
            <a:r>
              <a:rPr lang="nl-NL" dirty="0" err="1"/>
              <a:t>vision</a:t>
            </a:r>
            <a:endParaRPr lang="nl-NL" dirty="0"/>
          </a:p>
          <a:p>
            <a:r>
              <a:rPr lang="nl-NL" dirty="0"/>
              <a:t>Be slow </a:t>
            </a:r>
          </a:p>
          <a:p>
            <a:r>
              <a:rPr lang="nl-NL" dirty="0"/>
              <a:t>Let </a:t>
            </a:r>
            <a:r>
              <a:rPr lang="nl-NL" dirty="0" err="1"/>
              <a:t>em</a:t>
            </a:r>
            <a:r>
              <a:rPr lang="nl-NL" dirty="0"/>
              <a:t> </a:t>
            </a:r>
            <a:r>
              <a:rPr lang="nl-NL" dirty="0" err="1"/>
              <a:t>sniff</a:t>
            </a:r>
            <a:r>
              <a:rPr lang="nl-NL" dirty="0"/>
              <a:t> 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Pro tip: Just take </a:t>
            </a:r>
            <a:r>
              <a:rPr lang="nl-NL" dirty="0" err="1"/>
              <a:t>potential</a:t>
            </a:r>
            <a:r>
              <a:rPr lang="nl-NL" dirty="0"/>
              <a:t> </a:t>
            </a:r>
            <a:r>
              <a:rPr lang="nl-NL" dirty="0" err="1"/>
              <a:t>bites</a:t>
            </a:r>
            <a:r>
              <a:rPr lang="nl-NL" dirty="0"/>
              <a:t> like a (wo)man </a:t>
            </a:r>
            <a:r>
              <a:rPr lang="nl-NL" dirty="0" err="1"/>
              <a:t>they’re</a:t>
            </a:r>
            <a:r>
              <a:rPr lang="nl-NL" dirty="0"/>
              <a:t> </a:t>
            </a:r>
            <a:r>
              <a:rPr lang="nl-NL" dirty="0" err="1"/>
              <a:t>literal</a:t>
            </a:r>
            <a:r>
              <a:rPr lang="nl-NL" dirty="0"/>
              <a:t> </a:t>
            </a:r>
            <a:r>
              <a:rPr lang="nl-NL" dirty="0" err="1"/>
              <a:t>fluff</a:t>
            </a:r>
            <a:r>
              <a:rPr lang="nl-NL" dirty="0"/>
              <a:t> </a:t>
            </a:r>
            <a:r>
              <a:rPr lang="nl-NL" dirty="0" err="1"/>
              <a:t>balls</a:t>
            </a:r>
            <a:r>
              <a:rPr lang="nl-NL" dirty="0"/>
              <a:t> </a:t>
            </a:r>
            <a:r>
              <a:rPr lang="nl-NL" dirty="0" err="1"/>
              <a:t>you’ll</a:t>
            </a:r>
            <a:r>
              <a:rPr lang="nl-NL" dirty="0"/>
              <a:t> handle it. </a:t>
            </a:r>
          </a:p>
        </p:txBody>
      </p:sp>
      <p:pic>
        <p:nvPicPr>
          <p:cNvPr id="2050" name="Picture 2" descr="Space Jam 2&amp;amp;#39; director says he had &amp;amp;#39;no idea&amp;amp;#39; people would be &amp;amp;#39;up in arms&amp;amp;#39;  about Lola Bunny desexualization">
            <a:extLst>
              <a:ext uri="{FF2B5EF4-FFF2-40B4-BE49-F238E27FC236}">
                <a16:creationId xmlns:a16="http://schemas.microsoft.com/office/drawing/2014/main" id="{184C3746-2310-4EAB-84CE-761DFB27A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6308" y="1"/>
            <a:ext cx="2257156" cy="169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4" descr="How rabbits see the world: in-depth guide - New Rabbit Owner">
            <a:extLst>
              <a:ext uri="{FF2B5EF4-FFF2-40B4-BE49-F238E27FC236}">
                <a16:creationId xmlns:a16="http://schemas.microsoft.com/office/drawing/2014/main" id="{CD212655-7EF7-4723-AA47-AEB29FD288B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5" name="AutoShape 6" descr="How rabbits see the world: in-depth guide - New Rabbit Owner">
            <a:extLst>
              <a:ext uri="{FF2B5EF4-FFF2-40B4-BE49-F238E27FC236}">
                <a16:creationId xmlns:a16="http://schemas.microsoft.com/office/drawing/2014/main" id="{60722270-3B00-4108-99A1-3760E21AB37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2058" name="Picture 10" descr="Monty Python Rabbit GIFs | Tenor">
            <a:extLst>
              <a:ext uri="{FF2B5EF4-FFF2-40B4-BE49-F238E27FC236}">
                <a16:creationId xmlns:a16="http://schemas.microsoft.com/office/drawing/2014/main" id="{529D0A6C-0465-4425-B0A7-A1D5FD03D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738" y="4000490"/>
            <a:ext cx="2763075" cy="1664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6604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2" name="Picture 10">
            <a:extLst>
              <a:ext uri="{FF2B5EF4-FFF2-40B4-BE49-F238E27FC236}">
                <a16:creationId xmlns:a16="http://schemas.microsoft.com/office/drawing/2014/main" id="{70C1DCE1-629D-4557-BC63-01F585746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875" y="1522044"/>
            <a:ext cx="3036125" cy="227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C6FE55-3DCE-4431-8EE1-8BB3EFC1B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bunnies to 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235090-EC9F-47C4-8C16-DF0D669F7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Female</a:t>
            </a:r>
            <a:r>
              <a:rPr lang="nl-NL" dirty="0"/>
              <a:t> bunny is </a:t>
            </a:r>
            <a:r>
              <a:rPr lang="nl-NL" dirty="0" err="1"/>
              <a:t>the</a:t>
            </a:r>
            <a:r>
              <a:rPr lang="nl-NL" dirty="0"/>
              <a:t> “</a:t>
            </a:r>
            <a:r>
              <a:rPr lang="nl-NL" dirty="0" err="1"/>
              <a:t>alpha</a:t>
            </a:r>
            <a:r>
              <a:rPr lang="nl-NL" dirty="0"/>
              <a:t>” (yes </a:t>
            </a:r>
            <a:r>
              <a:rPr lang="nl-NL" dirty="0" err="1"/>
              <a:t>poke</a:t>
            </a:r>
            <a:r>
              <a:rPr lang="nl-NL" dirty="0"/>
              <a:t> I put </a:t>
            </a:r>
            <a:r>
              <a:rPr lang="nl-NL" dirty="0" err="1"/>
              <a:t>this</a:t>
            </a:r>
            <a:r>
              <a:rPr lang="nl-NL" dirty="0"/>
              <a:t> in here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)</a:t>
            </a:r>
          </a:p>
          <a:p>
            <a:r>
              <a:rPr lang="nl-NL" dirty="0"/>
              <a:t>Neutral area</a:t>
            </a:r>
          </a:p>
          <a:p>
            <a:r>
              <a:rPr lang="nl-NL" dirty="0"/>
              <a:t>Power </a:t>
            </a:r>
            <a:r>
              <a:rPr lang="nl-NL" dirty="0" err="1"/>
              <a:t>struggle</a:t>
            </a:r>
            <a:r>
              <a:rPr lang="nl-NL" dirty="0"/>
              <a:t> is </a:t>
            </a:r>
            <a:r>
              <a:rPr lang="nl-NL" dirty="0" err="1"/>
              <a:t>visible</a:t>
            </a:r>
            <a:r>
              <a:rPr lang="nl-NL" dirty="0"/>
              <a:t> </a:t>
            </a:r>
            <a:r>
              <a:rPr lang="nl-NL" dirty="0" err="1"/>
              <a:t>they’ll</a:t>
            </a:r>
            <a:r>
              <a:rPr lang="nl-NL" dirty="0"/>
              <a:t> </a:t>
            </a:r>
            <a:r>
              <a:rPr lang="nl-NL" dirty="0" err="1"/>
              <a:t>fight</a:t>
            </a:r>
            <a:r>
              <a:rPr lang="nl-NL" dirty="0"/>
              <a:t> a </a:t>
            </a:r>
            <a:r>
              <a:rPr lang="nl-NL" dirty="0" err="1"/>
              <a:t>little</a:t>
            </a:r>
            <a:r>
              <a:rPr lang="nl-NL" dirty="0"/>
              <a:t> </a:t>
            </a:r>
            <a:r>
              <a:rPr lang="nl-NL" dirty="0" err="1"/>
              <a:t>probably</a:t>
            </a:r>
            <a:endParaRPr lang="nl-NL" dirty="0"/>
          </a:p>
          <a:p>
            <a:r>
              <a:rPr lang="nl-NL" dirty="0"/>
              <a:t>ALPHA </a:t>
            </a:r>
            <a:r>
              <a:rPr lang="nl-NL" dirty="0" err="1"/>
              <a:t>gets</a:t>
            </a:r>
            <a:r>
              <a:rPr lang="nl-NL" dirty="0"/>
              <a:t> </a:t>
            </a:r>
            <a:r>
              <a:rPr lang="nl-NL" dirty="0" err="1"/>
              <a:t>licked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head</a:t>
            </a:r>
            <a:r>
              <a:rPr lang="nl-NL" dirty="0"/>
              <a:t> BETA licks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head</a:t>
            </a:r>
            <a:r>
              <a:rPr lang="nl-NL" dirty="0"/>
              <a:t> </a:t>
            </a:r>
            <a:endParaRPr lang="en-NL" dirty="0"/>
          </a:p>
        </p:txBody>
      </p:sp>
      <p:pic>
        <p:nvPicPr>
          <p:cNvPr id="3074" name="Picture 2" descr="Bonding: Finding a Friend for Your Rabbit | The Rabbit Haven">
            <a:extLst>
              <a:ext uri="{FF2B5EF4-FFF2-40B4-BE49-F238E27FC236}">
                <a16:creationId xmlns:a16="http://schemas.microsoft.com/office/drawing/2014/main" id="{A5DF38C9-AFB2-4204-9E95-ACDE6CA6C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1" y="4068689"/>
            <a:ext cx="3898106" cy="278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3CF01B-A374-42E0-87D3-FF887BC4D4D7}"/>
              </a:ext>
            </a:extLst>
          </p:cNvPr>
          <p:cNvSpPr txBox="1"/>
          <p:nvPr/>
        </p:nvSpPr>
        <p:spPr>
          <a:xfrm>
            <a:off x="3786188" y="4124087"/>
            <a:ext cx="203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BETA LOSER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3E7F62-866A-445B-8D09-D2E2D6D5DE13}"/>
              </a:ext>
            </a:extLst>
          </p:cNvPr>
          <p:cNvSpPr txBox="1"/>
          <p:nvPr/>
        </p:nvSpPr>
        <p:spPr>
          <a:xfrm>
            <a:off x="5915829" y="4834628"/>
            <a:ext cx="2035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CHAD ALPHA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7" name="AutoShape 6" descr="How to Introduce Rabbits: 10 Steps (with Pictures) - wikiHow Pet">
            <a:extLst>
              <a:ext uri="{FF2B5EF4-FFF2-40B4-BE49-F238E27FC236}">
                <a16:creationId xmlns:a16="http://schemas.microsoft.com/office/drawing/2014/main" id="{6EE31151-85E1-4AB7-92D8-787CD77561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743843" y="4790674"/>
            <a:ext cx="133457" cy="13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8" name="AutoShape 8" descr="Image titled Introduce Rabbits Step 8">
            <a:extLst>
              <a:ext uri="{FF2B5EF4-FFF2-40B4-BE49-F238E27FC236}">
                <a16:creationId xmlns:a16="http://schemas.microsoft.com/office/drawing/2014/main" id="{F7189FAD-527B-44C2-8F02-256FE0B9D6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896243" y="4943074"/>
            <a:ext cx="133457" cy="133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3084" name="Picture 12" descr="Bonding Rabbits, Tips For First Time Bunny Bonding - YouTube">
            <a:extLst>
              <a:ext uri="{FF2B5EF4-FFF2-40B4-BE49-F238E27FC236}">
                <a16:creationId xmlns:a16="http://schemas.microsoft.com/office/drawing/2014/main" id="{ABAD6198-2529-4E0C-9BCC-F9E904A97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76530"/>
            <a:ext cx="3167056" cy="1781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18 More Surprising Things That Bunnies Do | Funny rabbit, Cute bunny  pictures, Funny animals">
            <a:extLst>
              <a:ext uri="{FF2B5EF4-FFF2-40B4-BE49-F238E27FC236}">
                <a16:creationId xmlns:a16="http://schemas.microsoft.com/office/drawing/2014/main" id="{66591F92-7A7B-4D52-9BFE-071086192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5875" y="3775216"/>
            <a:ext cx="2294534" cy="305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5910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6" name="Picture 10" descr="Evil Fox Stock Photo - Download Image Now - iStock">
            <a:extLst>
              <a:ext uri="{FF2B5EF4-FFF2-40B4-BE49-F238E27FC236}">
                <a16:creationId xmlns:a16="http://schemas.microsoft.com/office/drawing/2014/main" id="{9338E00F-E4A5-4FA5-AB19-414690C49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3713" y="4498769"/>
            <a:ext cx="2340437" cy="234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69A8B4-D680-4F73-9972-7EF91E83C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ENEMIES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6417A-9F49-468E-8899-022757EA7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87050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I don’t care how cute they are fuck these bitches they’ll eat my precious bun buns </a:t>
            </a:r>
          </a:p>
          <a:p>
            <a:endParaRPr lang="en-US" dirty="0"/>
          </a:p>
          <a:p>
            <a:r>
              <a:rPr lang="en-US" dirty="0"/>
              <a:t>cats </a:t>
            </a:r>
          </a:p>
          <a:p>
            <a:r>
              <a:rPr lang="en-US" dirty="0"/>
              <a:t>dogs</a:t>
            </a:r>
          </a:p>
          <a:p>
            <a:r>
              <a:rPr lang="en-US" dirty="0"/>
              <a:t> </a:t>
            </a:r>
            <a:r>
              <a:rPr lang="en-US" strike="sngStrike" dirty="0" err="1"/>
              <a:t>farris</a:t>
            </a:r>
            <a:r>
              <a:rPr lang="en-US" dirty="0"/>
              <a:t>  ferrets </a:t>
            </a:r>
          </a:p>
          <a:p>
            <a:r>
              <a:rPr lang="en-US" dirty="0"/>
              <a:t>big </a:t>
            </a:r>
            <a:r>
              <a:rPr lang="en-US" dirty="0" err="1"/>
              <a:t>boi</a:t>
            </a:r>
            <a:r>
              <a:rPr lang="en-US" dirty="0"/>
              <a:t> owls? </a:t>
            </a:r>
          </a:p>
          <a:p>
            <a:r>
              <a:rPr lang="en-US" dirty="0"/>
              <a:t>foxes </a:t>
            </a:r>
          </a:p>
          <a:p>
            <a:r>
              <a:rPr lang="en-US" dirty="0"/>
              <a:t>raccoons</a:t>
            </a:r>
          </a:p>
          <a:p>
            <a:r>
              <a:rPr lang="en-US" dirty="0"/>
              <a:t>large snakes</a:t>
            </a:r>
          </a:p>
          <a:p>
            <a:r>
              <a:rPr lang="en-US" dirty="0"/>
              <a:t>badgers</a:t>
            </a:r>
          </a:p>
          <a:p>
            <a:r>
              <a:rPr lang="en-US" dirty="0" err="1"/>
              <a:t>weasles</a:t>
            </a:r>
            <a:r>
              <a:rPr lang="en-US" dirty="0"/>
              <a:t> </a:t>
            </a:r>
          </a:p>
          <a:p>
            <a:endParaRPr lang="en-NL" dirty="0"/>
          </a:p>
        </p:txBody>
      </p:sp>
      <p:pic>
        <p:nvPicPr>
          <p:cNvPr id="4098" name="Picture 2" descr="We Hate Cats - Home | Facebook">
            <a:extLst>
              <a:ext uri="{FF2B5EF4-FFF2-40B4-BE49-F238E27FC236}">
                <a16:creationId xmlns:a16="http://schemas.microsoft.com/office/drawing/2014/main" id="{05D087FF-A230-459C-B872-F63544355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69" y="2407444"/>
            <a:ext cx="2466975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iny Evil Dogs 😈 | Funny Dog Compilation 2018 - YouTube">
            <a:extLst>
              <a:ext uri="{FF2B5EF4-FFF2-40B4-BE49-F238E27FC236}">
                <a16:creationId xmlns:a16="http://schemas.microsoft.com/office/drawing/2014/main" id="{57D2CFB7-55F6-406D-BA3A-2D7A91B1C2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6544" y="2407444"/>
            <a:ext cx="3985326" cy="2241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ym the Evil Ferret / Dave the derp ferret. - Home | Facebook">
            <a:extLst>
              <a:ext uri="{FF2B5EF4-FFF2-40B4-BE49-F238E27FC236}">
                <a16:creationId xmlns:a16="http://schemas.microsoft.com/office/drawing/2014/main" id="{31ED22B4-7D9F-4CF6-916C-0A4A99AC3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5902" y="2407444"/>
            <a:ext cx="2086098" cy="27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Barn owls at church : r/pics">
            <a:extLst>
              <a:ext uri="{FF2B5EF4-FFF2-40B4-BE49-F238E27FC236}">
                <a16:creationId xmlns:a16="http://schemas.microsoft.com/office/drawing/2014/main" id="{84EAAB2A-FA58-4F5B-842D-3C47994D0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569" y="4263872"/>
            <a:ext cx="3834144" cy="259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Evil raccoon is evil. : r/memes">
            <a:extLst>
              <a:ext uri="{FF2B5EF4-FFF2-40B4-BE49-F238E27FC236}">
                <a16:creationId xmlns:a16="http://schemas.microsoft.com/office/drawing/2014/main" id="{B989CE55-8BD7-4AAF-81DD-663B2CA4F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396" y="4874419"/>
            <a:ext cx="1624965" cy="199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13 Badger ideas | badger, beatrix potter illustrations, beatrice potter">
            <a:extLst>
              <a:ext uri="{FF2B5EF4-FFF2-40B4-BE49-F238E27FC236}">
                <a16:creationId xmlns:a16="http://schemas.microsoft.com/office/drawing/2014/main" id="{5F7024DF-CF55-402B-9E49-AA8249146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331" y="31903"/>
            <a:ext cx="1565030" cy="186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62C4A0-1065-4A95-B920-736291EC16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0839" y="0"/>
            <a:ext cx="1169743" cy="1676632"/>
          </a:xfrm>
          <a:prstGeom prst="rect">
            <a:avLst/>
          </a:prstGeom>
        </p:spPr>
      </p:pic>
      <p:pic>
        <p:nvPicPr>
          <p:cNvPr id="4112" name="Picture 16" descr="The Government. Wants Him Killed On Sight - )">
            <a:extLst>
              <a:ext uri="{FF2B5EF4-FFF2-40B4-BE49-F238E27FC236}">
                <a16:creationId xmlns:a16="http://schemas.microsoft.com/office/drawing/2014/main" id="{77F8E3EB-17D8-4482-A03D-40AE4DC12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243" y="-15696"/>
            <a:ext cx="1752947" cy="170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Raccoon on fire&amp;amp;quot; Art Board Print by TanukiTanuki | Redbubble">
            <a:extLst>
              <a:ext uri="{FF2B5EF4-FFF2-40B4-BE49-F238E27FC236}">
                <a16:creationId xmlns:a16="http://schemas.microsoft.com/office/drawing/2014/main" id="{60D008CB-3838-4A58-8610-3ED1CE516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190" y="-328549"/>
            <a:ext cx="1565030" cy="208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50 Pics Proving That Cats Are Actually Demons | Bored Panda">
            <a:extLst>
              <a:ext uri="{FF2B5EF4-FFF2-40B4-BE49-F238E27FC236}">
                <a16:creationId xmlns:a16="http://schemas.microsoft.com/office/drawing/2014/main" id="{1F5772B2-EE36-4A32-A402-ABFA856FC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219" y="-1"/>
            <a:ext cx="1699177" cy="1758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48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0" name="Picture 30" descr="20 Famous Fictional Rabbits (Besides the Easter Bunny) - FamilyEducation">
            <a:extLst>
              <a:ext uri="{FF2B5EF4-FFF2-40B4-BE49-F238E27FC236}">
                <a16:creationId xmlns:a16="http://schemas.microsoft.com/office/drawing/2014/main" id="{D7B18152-E45C-49C0-B40B-794E0DFE4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425" y="4038004"/>
            <a:ext cx="5152641" cy="289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32A78B-89E7-4C10-83AC-6652EC5D16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That’s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47665D-935D-4B3B-8CB4-159A5E19B4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45ACE-6109-4A44-8DE7-1111842FFE17}"/>
              </a:ext>
            </a:extLst>
          </p:cNvPr>
          <p:cNvSpPr txBox="1"/>
          <p:nvPr/>
        </p:nvSpPr>
        <p:spPr>
          <a:xfrm>
            <a:off x="114301" y="0"/>
            <a:ext cx="122063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DISCLAIMER: I’ve not looked up most bunny facts this is just what I know from the top of my head and my sister is the </a:t>
            </a:r>
          </a:p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</a:rPr>
              <a:t>Real bunny expert so Amber if you see any mistakes, please don’t kill me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122" name="Picture 2" descr="32 Funny Bunny ideas | funny bunnies, bunny, funny">
            <a:extLst>
              <a:ext uri="{FF2B5EF4-FFF2-40B4-BE49-F238E27FC236}">
                <a16:creationId xmlns:a16="http://schemas.microsoft.com/office/drawing/2014/main" id="{EC3A16EB-84E6-4856-8380-1D47CFF19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2200" y="557213"/>
            <a:ext cx="2209800" cy="295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Funny Bunny Money">
            <a:extLst>
              <a:ext uri="{FF2B5EF4-FFF2-40B4-BE49-F238E27FC236}">
                <a16:creationId xmlns:a16="http://schemas.microsoft.com/office/drawing/2014/main" id="{728CCD7B-4016-488D-B26F-D75689AC9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6662" y="4772025"/>
            <a:ext cx="2065338" cy="206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Funny Bunny | WoWWiki | Fandom">
            <a:extLst>
              <a:ext uri="{FF2B5EF4-FFF2-40B4-BE49-F238E27FC236}">
                <a16:creationId xmlns:a16="http://schemas.microsoft.com/office/drawing/2014/main" id="{2429EB8F-D6ED-4C50-BA7A-257D9276E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598" y="4038004"/>
            <a:ext cx="2255996" cy="2819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Funny Bunny">
            <a:extLst>
              <a:ext uri="{FF2B5EF4-FFF2-40B4-BE49-F238E27FC236}">
                <a16:creationId xmlns:a16="http://schemas.microsoft.com/office/drawing/2014/main" id="{C804B2F7-9C48-4916-B228-C1F853824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580" y="4040617"/>
            <a:ext cx="2428753" cy="2796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Create meme &amp;amp;quot;funny rabbit, white rabbit, cute bunnies&amp;amp;quot; - Pictures -  Meme-arsenal.com">
            <a:extLst>
              <a:ext uri="{FF2B5EF4-FFF2-40B4-BE49-F238E27FC236}">
                <a16:creationId xmlns:a16="http://schemas.microsoft.com/office/drawing/2014/main" id="{F388E119-FB9D-457E-8F84-FDDC8D914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716" y="686813"/>
            <a:ext cx="3136104" cy="339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Funny Bunny GIFs | Tenor">
            <a:extLst>
              <a:ext uri="{FF2B5EF4-FFF2-40B4-BE49-F238E27FC236}">
                <a16:creationId xmlns:a16="http://schemas.microsoft.com/office/drawing/2014/main" id="{0359AF3A-870C-4DA3-B8BF-304A43259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50" y="557213"/>
            <a:ext cx="2038350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funny bunny - giant flemish rabbit wearing clown nose and glasses on white  background Stock Photo - Alamy">
            <a:extLst>
              <a:ext uri="{FF2B5EF4-FFF2-40B4-BE49-F238E27FC236}">
                <a16:creationId xmlns:a16="http://schemas.microsoft.com/office/drawing/2014/main" id="{5B6B46A6-5702-46C8-8BD4-BC3B316C3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81"/>
          <a:stretch/>
        </p:blipFill>
        <p:spPr bwMode="auto">
          <a:xfrm>
            <a:off x="3205907" y="583406"/>
            <a:ext cx="1880443" cy="188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Funny Bunny Memes - Enchanted Little World">
            <a:extLst>
              <a:ext uri="{FF2B5EF4-FFF2-40B4-BE49-F238E27FC236}">
                <a16:creationId xmlns:a16="http://schemas.microsoft.com/office/drawing/2014/main" id="{214D7E3C-A696-4E73-A11A-70696113B4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33"/>
          <a:stretch/>
        </p:blipFill>
        <p:spPr bwMode="auto">
          <a:xfrm>
            <a:off x="6766799" y="4193232"/>
            <a:ext cx="3372010" cy="274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The Great Bunny Fun! — Steemit">
            <a:extLst>
              <a:ext uri="{FF2B5EF4-FFF2-40B4-BE49-F238E27FC236}">
                <a16:creationId xmlns:a16="http://schemas.microsoft.com/office/drawing/2014/main" id="{8C76219A-5577-454A-A718-8D4F74499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794" y="621553"/>
            <a:ext cx="1974056" cy="197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BunSpace.com Forum: Funny Bunny Memes">
            <a:extLst>
              <a:ext uri="{FF2B5EF4-FFF2-40B4-BE49-F238E27FC236}">
                <a16:creationId xmlns:a16="http://schemas.microsoft.com/office/drawing/2014/main" id="{26514B41-4E42-4FD2-8866-5DA0077B0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6849" y="646332"/>
            <a:ext cx="1069151" cy="1432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66,261 Funny Rabbit Stock Photos, Pictures &amp;amp;amp; Royalty-Free Images - iStock">
            <a:extLst>
              <a:ext uri="{FF2B5EF4-FFF2-40B4-BE49-F238E27FC236}">
                <a16:creationId xmlns:a16="http://schemas.microsoft.com/office/drawing/2014/main" id="{D56E4AC4-BB31-490A-B3F6-C50522A7C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112" y="3386783"/>
            <a:ext cx="2171521" cy="144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Our Favorite Funny Bunnies on Instagram">
            <a:extLst>
              <a:ext uri="{FF2B5EF4-FFF2-40B4-BE49-F238E27FC236}">
                <a16:creationId xmlns:a16="http://schemas.microsoft.com/office/drawing/2014/main" id="{92F427EA-EBFC-42A8-8BA0-E72F51E82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9" r="14357"/>
          <a:stretch/>
        </p:blipFill>
        <p:spPr bwMode="auto">
          <a:xfrm>
            <a:off x="8502966" y="2577516"/>
            <a:ext cx="1606440" cy="161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Raschke blog: funny bunny">
            <a:extLst>
              <a:ext uri="{FF2B5EF4-FFF2-40B4-BE49-F238E27FC236}">
                <a16:creationId xmlns:a16="http://schemas.microsoft.com/office/drawing/2014/main" id="{B5047606-8CAB-408F-9A5C-208C2EA88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380" y="2512220"/>
            <a:ext cx="2063535" cy="157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3862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534</Words>
  <Application>Microsoft Office PowerPoint</Application>
  <PresentationFormat>Widescreen</PresentationFormat>
  <Paragraphs>76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BUNNIES</vt:lpstr>
      <vt:lpstr>Bunny facts about me</vt:lpstr>
      <vt:lpstr>Bunny facts about me</vt:lpstr>
      <vt:lpstr>Some basic facts </vt:lpstr>
      <vt:lpstr>Some bunny language </vt:lpstr>
      <vt:lpstr>How to adopt approach a bunny </vt:lpstr>
      <vt:lpstr>Introducing bunnies to each other</vt:lpstr>
      <vt:lpstr>ENEMIES</vt:lpstr>
      <vt:lpstr>That’s it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BUNNIES</dc:title>
  <dc:creator>Engelen,Carmen C.P.</dc:creator>
  <cp:lastModifiedBy>Engelen,Carmen C.P.</cp:lastModifiedBy>
  <cp:revision>2</cp:revision>
  <dcterms:created xsi:type="dcterms:W3CDTF">2022-03-04T20:57:06Z</dcterms:created>
  <dcterms:modified xsi:type="dcterms:W3CDTF">2022-03-05T18:34:20Z</dcterms:modified>
</cp:coreProperties>
</file>